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77328"/>
          </a:xfrm>
        </p:spPr>
        <p:txBody>
          <a:bodyPr>
            <a:normAutofit/>
          </a:bodyPr>
          <a:lstStyle/>
          <a:p>
            <a:r>
              <a:rPr lang="fr-FR" sz="4400" dirty="0"/>
              <a:t>Trouve le verbe conjugué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4B12CA59-8F89-4D4E-B9C5-AF51D44498D6}"/>
              </a:ext>
            </a:extLst>
          </p:cNvPr>
          <p:cNvSpPr txBox="1">
            <a:spLocks/>
          </p:cNvSpPr>
          <p:nvPr/>
        </p:nvSpPr>
        <p:spPr>
          <a:xfrm>
            <a:off x="1524000" y="5965965"/>
            <a:ext cx="9144000" cy="61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le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1 - SEMAINE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200000"/>
              </a:lnSpc>
            </a:pPr>
            <a:r>
              <a:rPr lang="fr-FR" dirty="0"/>
              <a:t>Il saute sur son lit.</a:t>
            </a:r>
          </a:p>
          <a:p>
            <a:pPr>
              <a:lnSpc>
                <a:spcPct val="200000"/>
              </a:lnSpc>
            </a:pPr>
            <a:r>
              <a:rPr lang="fr-FR" dirty="0"/>
              <a:t>Tu bois un soda.</a:t>
            </a:r>
          </a:p>
          <a:p>
            <a:pPr>
              <a:lnSpc>
                <a:spcPct val="200000"/>
              </a:lnSpc>
            </a:pPr>
            <a:r>
              <a:rPr lang="fr-FR" dirty="0"/>
              <a:t>Elles chantent très bien.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Les fleurs décorent le jardin.</a:t>
            </a:r>
          </a:p>
          <a:p>
            <a:pPr>
              <a:lnSpc>
                <a:spcPct val="150000"/>
              </a:lnSpc>
            </a:pPr>
            <a:r>
              <a:rPr lang="fr-FR" dirty="0"/>
              <a:t>Les abeilles fabriquent le miel dans la ruche.</a:t>
            </a:r>
          </a:p>
          <a:p>
            <a:pPr>
              <a:lnSpc>
                <a:spcPct val="150000"/>
              </a:lnSpc>
            </a:pPr>
            <a:r>
              <a:rPr lang="fr-FR" dirty="0"/>
              <a:t>Aujourd’hui, les élèves cherchent le verbe dans la phrase.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1 - SEMAINE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200000"/>
              </a:lnSpc>
            </a:pPr>
            <a:r>
              <a:rPr lang="fr-FR" dirty="0"/>
              <a:t>Il saute sur son lit.</a:t>
            </a:r>
          </a:p>
          <a:p>
            <a:pPr>
              <a:lnSpc>
                <a:spcPct val="200000"/>
              </a:lnSpc>
            </a:pPr>
            <a:r>
              <a:rPr lang="fr-FR" dirty="0"/>
              <a:t>Tu bois un soda.</a:t>
            </a:r>
          </a:p>
          <a:p>
            <a:pPr>
              <a:lnSpc>
                <a:spcPct val="200000"/>
              </a:lnSpc>
            </a:pPr>
            <a:r>
              <a:rPr lang="fr-FR" dirty="0"/>
              <a:t>Elles chantent très bien.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Les fleurs décorent le jardin.</a:t>
            </a:r>
          </a:p>
          <a:p>
            <a:pPr>
              <a:lnSpc>
                <a:spcPct val="150000"/>
              </a:lnSpc>
            </a:pPr>
            <a:r>
              <a:rPr lang="fr-FR" dirty="0"/>
              <a:t>Les abeilles fabriquent le miel dans la ruche.</a:t>
            </a:r>
          </a:p>
          <a:p>
            <a:pPr>
              <a:lnSpc>
                <a:spcPct val="150000"/>
              </a:lnSpc>
            </a:pPr>
            <a:r>
              <a:rPr lang="fr-FR" dirty="0"/>
              <a:t>Aujourd’hui, les élèves cherchent le verbe dans la phrase.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DE46D8C-630D-4AF7-A853-89FBADC59C0A}"/>
              </a:ext>
            </a:extLst>
          </p:cNvPr>
          <p:cNvSpPr/>
          <p:nvPr/>
        </p:nvSpPr>
        <p:spPr>
          <a:xfrm>
            <a:off x="1083331" y="3033727"/>
            <a:ext cx="86409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63A5F75-705E-4DF8-A66B-A6CB1F8ACA2F}"/>
              </a:ext>
            </a:extLst>
          </p:cNvPr>
          <p:cNvSpPr/>
          <p:nvPr/>
        </p:nvSpPr>
        <p:spPr>
          <a:xfrm>
            <a:off x="1191343" y="4024053"/>
            <a:ext cx="64807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C0548C4-E6F8-431B-8350-573C0438B4E9}"/>
              </a:ext>
            </a:extLst>
          </p:cNvPr>
          <p:cNvSpPr/>
          <p:nvPr/>
        </p:nvSpPr>
        <p:spPr>
          <a:xfrm>
            <a:off x="1603952" y="4858989"/>
            <a:ext cx="12601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AA9DFA1-2E25-4D31-AE9A-1D12F07C9EB7}"/>
              </a:ext>
            </a:extLst>
          </p:cNvPr>
          <p:cNvSpPr/>
          <p:nvPr/>
        </p:nvSpPr>
        <p:spPr>
          <a:xfrm>
            <a:off x="7907701" y="2807003"/>
            <a:ext cx="1296144" cy="6003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99E0F87-AEC2-4B85-BC67-F66C65D7C9F1}"/>
              </a:ext>
            </a:extLst>
          </p:cNvPr>
          <p:cNvSpPr/>
          <p:nvPr/>
        </p:nvSpPr>
        <p:spPr>
          <a:xfrm>
            <a:off x="8108830" y="3667118"/>
            <a:ext cx="1578094" cy="6003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A8653EA1-1AD3-4210-8BEE-7C87A4356B58}"/>
              </a:ext>
            </a:extLst>
          </p:cNvPr>
          <p:cNvSpPr/>
          <p:nvPr/>
        </p:nvSpPr>
        <p:spPr>
          <a:xfrm>
            <a:off x="9686924" y="4929136"/>
            <a:ext cx="1578094" cy="6003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5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1 - SEMAINE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lnSpc>
                <a:spcPct val="200000"/>
              </a:lnSpc>
            </a:pPr>
            <a:r>
              <a:rPr lang="fr-FR" dirty="0"/>
              <a:t>Il saute sur son lit.</a:t>
            </a:r>
          </a:p>
          <a:p>
            <a:pPr>
              <a:lnSpc>
                <a:spcPct val="200000"/>
              </a:lnSpc>
            </a:pPr>
            <a:r>
              <a:rPr lang="fr-FR" dirty="0"/>
              <a:t>Tu bois un soda.</a:t>
            </a:r>
          </a:p>
          <a:p>
            <a:pPr>
              <a:lnSpc>
                <a:spcPct val="200000"/>
              </a:lnSpc>
            </a:pPr>
            <a:r>
              <a:rPr lang="fr-FR" dirty="0"/>
              <a:t>Elles chantent très bien.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fleurs décorent le jardin.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abeilles fabriquent le miel dans la ruche.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Aujourd’hui, les élèves cherchent le verbe dans la phrase.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DE46D8C-630D-4AF7-A853-89FBADC59C0A}"/>
              </a:ext>
            </a:extLst>
          </p:cNvPr>
          <p:cNvSpPr/>
          <p:nvPr/>
        </p:nvSpPr>
        <p:spPr>
          <a:xfrm>
            <a:off x="1083331" y="3033727"/>
            <a:ext cx="86409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B63A5F75-705E-4DF8-A66B-A6CB1F8ACA2F}"/>
              </a:ext>
            </a:extLst>
          </p:cNvPr>
          <p:cNvSpPr/>
          <p:nvPr/>
        </p:nvSpPr>
        <p:spPr>
          <a:xfrm>
            <a:off x="1191343" y="4024053"/>
            <a:ext cx="64807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C0548C4-E6F8-431B-8350-573C0438B4E9}"/>
              </a:ext>
            </a:extLst>
          </p:cNvPr>
          <p:cNvSpPr/>
          <p:nvPr/>
        </p:nvSpPr>
        <p:spPr>
          <a:xfrm>
            <a:off x="1603952" y="4858989"/>
            <a:ext cx="12601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AA9DFA1-2E25-4D31-AE9A-1D12F07C9EB7}"/>
              </a:ext>
            </a:extLst>
          </p:cNvPr>
          <p:cNvSpPr/>
          <p:nvPr/>
        </p:nvSpPr>
        <p:spPr>
          <a:xfrm>
            <a:off x="7907701" y="2807003"/>
            <a:ext cx="1296144" cy="6003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99E0F87-AEC2-4B85-BC67-F66C65D7C9F1}"/>
              </a:ext>
            </a:extLst>
          </p:cNvPr>
          <p:cNvSpPr/>
          <p:nvPr/>
        </p:nvSpPr>
        <p:spPr>
          <a:xfrm>
            <a:off x="8108830" y="3667118"/>
            <a:ext cx="1578094" cy="6003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A8653EA1-1AD3-4210-8BEE-7C87A4356B58}"/>
              </a:ext>
            </a:extLst>
          </p:cNvPr>
          <p:cNvSpPr/>
          <p:nvPr/>
        </p:nvSpPr>
        <p:spPr>
          <a:xfrm>
            <a:off x="9686924" y="4929136"/>
            <a:ext cx="1578094" cy="6003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0440266-4541-45DE-B37B-C0CFDBAE2A05}"/>
              </a:ext>
            </a:extLst>
          </p:cNvPr>
          <p:cNvSpPr txBox="1"/>
          <p:nvPr/>
        </p:nvSpPr>
        <p:spPr>
          <a:xfrm>
            <a:off x="8006202" y="3312738"/>
            <a:ext cx="1841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</a:rPr>
              <a:t>décorer</a:t>
            </a:r>
            <a:r>
              <a:rPr lang="fr-FR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AC1F9A7-839E-4342-8704-6E59EFA1F0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956" y="898627"/>
            <a:ext cx="1290183" cy="1824554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8249238A-B6A3-4412-8CBA-781BF3CD4E9C}"/>
              </a:ext>
            </a:extLst>
          </p:cNvPr>
          <p:cNvSpPr txBox="1"/>
          <p:nvPr/>
        </p:nvSpPr>
        <p:spPr>
          <a:xfrm>
            <a:off x="8471010" y="4170549"/>
            <a:ext cx="1841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</a:rPr>
              <a:t>fabriquer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9F30AE0-4405-444F-8CBC-01C6F540B6F4}"/>
              </a:ext>
            </a:extLst>
          </p:cNvPr>
          <p:cNvSpPr txBox="1"/>
          <p:nvPr/>
        </p:nvSpPr>
        <p:spPr>
          <a:xfrm>
            <a:off x="9847966" y="5401089"/>
            <a:ext cx="1841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>
                <a:solidFill>
                  <a:srgbClr val="C00000"/>
                </a:solidFill>
              </a:rPr>
              <a:t>chercher</a:t>
            </a:r>
            <a:endParaRPr lang="fr-F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8325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176</Words>
  <Application>Microsoft Office PowerPoint</Application>
  <PresentationFormat>Grand écran</PresentationFormat>
  <Paragraphs>48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Rituel 2 </vt:lpstr>
      <vt:lpstr>Trouve le verbe conjugué</vt:lpstr>
      <vt:lpstr>Correction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11</cp:revision>
  <dcterms:created xsi:type="dcterms:W3CDTF">2021-07-17T07:25:24Z</dcterms:created>
  <dcterms:modified xsi:type="dcterms:W3CDTF">2022-07-16T12:00:07Z</dcterms:modified>
</cp:coreProperties>
</file>